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  <p:sldMasterId id="2147483720" r:id="rId4"/>
    <p:sldMasterId id="2147483732" r:id="rId5"/>
  </p:sldMasterIdLst>
  <p:sldIdLst>
    <p:sldId id="341" r:id="rId6"/>
    <p:sldId id="338" r:id="rId7"/>
    <p:sldId id="337" r:id="rId8"/>
    <p:sldId id="336" r:id="rId9"/>
    <p:sldId id="335" r:id="rId10"/>
    <p:sldId id="334" r:id="rId11"/>
    <p:sldId id="346" r:id="rId12"/>
    <p:sldId id="347" r:id="rId13"/>
    <p:sldId id="348" r:id="rId14"/>
    <p:sldId id="349" r:id="rId15"/>
    <p:sldId id="333" r:id="rId16"/>
    <p:sldId id="332" r:id="rId17"/>
    <p:sldId id="331" r:id="rId18"/>
    <p:sldId id="330" r:id="rId19"/>
    <p:sldId id="329" r:id="rId20"/>
    <p:sldId id="328" r:id="rId21"/>
    <p:sldId id="327" r:id="rId22"/>
    <p:sldId id="325" r:id="rId23"/>
    <p:sldId id="324" r:id="rId24"/>
    <p:sldId id="323" r:id="rId25"/>
    <p:sldId id="322" r:id="rId26"/>
    <p:sldId id="321" r:id="rId27"/>
    <p:sldId id="320" r:id="rId28"/>
    <p:sldId id="319" r:id="rId29"/>
    <p:sldId id="318" r:id="rId30"/>
    <p:sldId id="317" r:id="rId31"/>
    <p:sldId id="316" r:id="rId32"/>
    <p:sldId id="314" r:id="rId33"/>
    <p:sldId id="313" r:id="rId34"/>
    <p:sldId id="312" r:id="rId35"/>
    <p:sldId id="311" r:id="rId36"/>
    <p:sldId id="310" r:id="rId37"/>
    <p:sldId id="309" r:id="rId38"/>
    <p:sldId id="342" r:id="rId39"/>
    <p:sldId id="307" r:id="rId40"/>
    <p:sldId id="306" r:id="rId41"/>
    <p:sldId id="305" r:id="rId42"/>
    <p:sldId id="304" r:id="rId43"/>
    <p:sldId id="303" r:id="rId44"/>
    <p:sldId id="302" r:id="rId45"/>
    <p:sldId id="301" r:id="rId46"/>
    <p:sldId id="343" r:id="rId47"/>
    <p:sldId id="344" r:id="rId48"/>
    <p:sldId id="345" r:id="rId49"/>
    <p:sldId id="266" r:id="rId50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690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381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07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763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4537" algn="l" defTabSz="91381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1448" algn="l" defTabSz="91381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198354" algn="l" defTabSz="91381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5260" algn="l" defTabSz="91381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398" y="-108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0833" y="1905000"/>
            <a:ext cx="10905067" cy="2540000"/>
          </a:xfrm>
          <a:ln>
            <a:noFill/>
          </a:ln>
        </p:spPr>
        <p:txBody>
          <a:bodyPr vert="horz" tIns="0" rIns="25386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78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0833" y="4484079"/>
            <a:ext cx="10909300" cy="2434167"/>
          </a:xfrm>
        </p:spPr>
        <p:txBody>
          <a:bodyPr lIns="0" rIns="25386"/>
          <a:lstStyle>
            <a:lvl1pPr marL="0" marR="63458" indent="0" algn="r">
              <a:buNone/>
              <a:defRPr>
                <a:solidFill>
                  <a:schemeClr val="tx1"/>
                </a:solidFill>
              </a:defRPr>
            </a:lvl1pPr>
            <a:lvl2pPr marL="634593" indent="0" algn="ctr">
              <a:buNone/>
            </a:lvl2pPr>
            <a:lvl3pPr marL="1269185" indent="0" algn="ctr">
              <a:buNone/>
            </a:lvl3pPr>
            <a:lvl4pPr marL="1903780" indent="0" algn="ctr">
              <a:buNone/>
            </a:lvl4pPr>
            <a:lvl5pPr marL="2538375" indent="0" algn="ctr">
              <a:buNone/>
            </a:lvl5pPr>
            <a:lvl6pPr marL="3172971" indent="0" algn="ctr">
              <a:buNone/>
            </a:lvl6pPr>
            <a:lvl7pPr marL="3807565" indent="0" algn="ctr">
              <a:buNone/>
            </a:lvl7pPr>
            <a:lvl8pPr marL="4442157" indent="0" algn="ctr">
              <a:buNone/>
            </a:lvl8pPr>
            <a:lvl9pPr marL="507675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7B8FB5-FA3E-46DB-91BD-ABD73A0D3240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F85A3-F153-4AC6-8044-349EF08274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24F1B4-D8BF-4567-ADD9-F9220BE0408C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0AB7DE-8588-46C6-82B3-263BA2914C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7500" y="1270003"/>
            <a:ext cx="2857500" cy="723856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270003"/>
            <a:ext cx="8360833" cy="72385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D060FF-B099-4899-ACA8-3FB0D7D8803F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0AA028-748E-4394-B035-A95AB11A90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1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17" tIns="63458" rIns="126917" bIns="63458"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81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58" rIns="63458"/>
          <a:lstStyle>
            <a:lvl1pPr marL="0" marR="88844" indent="0" algn="r">
              <a:buNone/>
              <a:defRPr>
                <a:solidFill>
                  <a:schemeClr val="tx2"/>
                </a:solidFill>
              </a:defRPr>
            </a:lvl1pPr>
            <a:lvl2pPr marL="634593" indent="0" algn="ctr">
              <a:buNone/>
            </a:lvl2pPr>
            <a:lvl3pPr marL="1269185" indent="0" algn="ctr">
              <a:buNone/>
            </a:lvl3pPr>
            <a:lvl4pPr marL="1903780" indent="0" algn="ctr">
              <a:buNone/>
            </a:lvl4pPr>
            <a:lvl5pPr marL="2538375" indent="0" algn="ctr">
              <a:buNone/>
            </a:lvl5pPr>
            <a:lvl6pPr marL="3172971" indent="0" algn="ctr">
              <a:buNone/>
            </a:lvl6pPr>
            <a:lvl7pPr marL="3807565" indent="0" algn="ctr">
              <a:buNone/>
            </a:lvl7pPr>
            <a:lvl8pPr marL="4442157" indent="0" algn="ctr">
              <a:buNone/>
            </a:lvl8pPr>
            <a:lvl9pPr marL="507675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16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557B8FB5-FA3E-46DB-91BD-ABD73A0D3240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C2BF85A3-F153-4AC6-8044-349EF082747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4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FD57547-1A4A-4026-A5B8-5DBF4789795D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F2D8F62-7AD1-484A-BA3F-9B848EEF46D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785764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17" rIns="126917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FD0473B-773A-4458-BD90-E8D1B962611E}" type="datetimeFigureOut">
              <a:rPr lang="en-US" smtClean="0">
                <a:solidFill>
                  <a:prstClr val="white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926BFD7-52F8-4F25-B730-31B3C543CCC9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17" tIns="63458" rIns="126917" bIns="63458"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17" tIns="63458" rIns="126917" bIns="63458"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6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3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3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F43EC71-BDF8-4EA4-92F7-B899BE058D35}" type="datetimeFigureOut">
              <a:rPr lang="en-US" smtClean="0">
                <a:solidFill>
                  <a:prstClr val="white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AC21139-82BD-4788-9723-B5F79E0DF863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17325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83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7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83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77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7" y="2005977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60A8DB9-C7A3-4AF9-8A09-78DC8D96F628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788A202-7FAE-47AB-A121-6F0E092E07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47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ECE7355-014A-4E98-A1CA-C0B1B1B4D319}" type="datetimeFigureOut">
              <a:rPr lang="en-US" smtClean="0">
                <a:solidFill>
                  <a:prstClr val="white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F572303-541A-4A67-93B8-A19CF0A2E27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557862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3A5BC73-A9DF-4489-BBC2-693CCAB582DE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360F1EB-E8BE-4419-A369-240E2C97393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56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A43501D3-D77C-48E7-9515-0DD98AF00B6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6AF260E-0766-4AB4-B9DC-CB6236DECED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15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FD57547-1A4A-4026-A5B8-5DBF4789795D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F2D8F62-7AD1-484A-BA3F-9B848EEF46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6" y="7560281"/>
            <a:ext cx="9948333" cy="900322"/>
          </a:xfrm>
          <a:noFill/>
        </p:spPr>
        <p:txBody>
          <a:bodyPr lIns="126917" tIns="0" rIns="126917" anchor="t"/>
          <a:lstStyle>
            <a:lvl1pPr marL="0" marR="25386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2B4BD28-457C-466F-B90C-9136FC4FE136}" type="datetimeFigureOut">
              <a:rPr lang="en-US" smtClean="0">
                <a:solidFill>
                  <a:prstClr val="white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46" y="8899924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CE952397-0415-4381-9EE8-94020927BE9C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9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17" tIns="63458" rIns="126917" bIns="63458" anchor="ctr" compatLnSpc="1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17" tIns="63458" rIns="126917" bIns="63458"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17" tIns="63458" rIns="126917" bIns="63458"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760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15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724F1B4-D8BF-4567-ADD9-F9220BE0408C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170AB7DE-8588-46C6-82B3-263BA2914C4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83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6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3D060FF-B099-4899-ACA8-3FB0D7D8803F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70AA028-748E-4394-B035-A95AB11A90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3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0833" y="1905000"/>
            <a:ext cx="10905067" cy="2540000"/>
          </a:xfrm>
          <a:ln>
            <a:noFill/>
          </a:ln>
        </p:spPr>
        <p:txBody>
          <a:bodyPr vert="horz" tIns="0" rIns="25389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78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0833" y="4484079"/>
            <a:ext cx="10909300" cy="2434167"/>
          </a:xfrm>
        </p:spPr>
        <p:txBody>
          <a:bodyPr lIns="0" rIns="25389"/>
          <a:lstStyle>
            <a:lvl1pPr marL="0" marR="63467" indent="0" algn="r">
              <a:buNone/>
              <a:defRPr>
                <a:solidFill>
                  <a:schemeClr val="tx1"/>
                </a:solidFill>
              </a:defRPr>
            </a:lvl1pPr>
            <a:lvl2pPr marL="634673" indent="0" algn="ctr">
              <a:buNone/>
            </a:lvl2pPr>
            <a:lvl3pPr marL="1269347" indent="0" algn="ctr">
              <a:buNone/>
            </a:lvl3pPr>
            <a:lvl4pPr marL="1904023" indent="0" algn="ctr">
              <a:buNone/>
            </a:lvl4pPr>
            <a:lvl5pPr marL="2538700" indent="0" algn="ctr">
              <a:buNone/>
            </a:lvl5pPr>
            <a:lvl6pPr marL="3173377" indent="0" algn="ctr">
              <a:buNone/>
            </a:lvl6pPr>
            <a:lvl7pPr marL="3808053" indent="0" algn="ctr">
              <a:buNone/>
            </a:lvl7pPr>
            <a:lvl8pPr marL="4442725" indent="0" algn="ctr">
              <a:buNone/>
            </a:lvl8pPr>
            <a:lvl9pPr marL="50774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844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167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828800"/>
            <a:ext cx="10795000" cy="18923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78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3756478"/>
            <a:ext cx="10795000" cy="2096822"/>
          </a:xfrm>
        </p:spPr>
        <p:txBody>
          <a:bodyPr lIns="63467" rIns="63467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9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7717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 tIns="63467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2576733"/>
            <a:ext cx="5611372" cy="915767"/>
          </a:xfrm>
        </p:spPr>
        <p:txBody>
          <a:bodyPr lIns="63467" tIns="0" rIns="63467" bIns="0" anchor="ctr">
            <a:noAutofit/>
          </a:bodyPr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7" y="2582999"/>
            <a:ext cx="5613576" cy="909504"/>
          </a:xfrm>
        </p:spPr>
        <p:txBody>
          <a:bodyPr lIns="63467" tIns="0" rIns="63467" bIns="0" anchor="ctr"/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3492500"/>
            <a:ext cx="5611372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7" y="3492500"/>
            <a:ext cx="5613576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361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535833" cy="1587500"/>
          </a:xfrm>
        </p:spPr>
        <p:txBody>
          <a:bodyPr vert="horz" tIns="6346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034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639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828800"/>
            <a:ext cx="10795000" cy="18923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78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3756478"/>
            <a:ext cx="10795000" cy="2096822"/>
          </a:xfrm>
        </p:spPr>
        <p:txBody>
          <a:bodyPr lIns="63458" rIns="63458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FD0473B-773A-4458-BD90-E8D1B962611E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26BFD7-52F8-4F25-B730-31B3C543CC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714378"/>
            <a:ext cx="3810000" cy="161395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52500" y="2328333"/>
            <a:ext cx="3810000" cy="6350000"/>
          </a:xfrm>
        </p:spPr>
        <p:txBody>
          <a:bodyPr lIns="25389" rIns="25389"/>
          <a:lstStyle>
            <a:lvl1pPr marL="0" indent="0" algn="l">
              <a:buNone/>
              <a:defRPr sz="19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200"/>
            </a:lvl4pPr>
            <a:lvl5pPr indent="0" algn="l"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65347" y="2328333"/>
            <a:ext cx="7099653" cy="635000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300"/>
            </a:lvl3pPr>
            <a:lvl4pPr>
              <a:defRPr sz="28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8297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396879" y="1538996"/>
            <a:ext cx="7302500" cy="5715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34" tIns="63467" rIns="126934" bIns="63467" rtlCol="0" anchor="ctr"/>
          <a:lstStyle/>
          <a:p>
            <a:pPr algn="ctr" defTabSz="1269347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1116853" y="7444124"/>
            <a:ext cx="215900" cy="21590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34" tIns="63467" rIns="126934" bIns="63467" rtlCol="0" anchor="ctr"/>
          <a:lstStyle/>
          <a:p>
            <a:pPr algn="ctr" defTabSz="1269347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7" y="1634727"/>
            <a:ext cx="3073400" cy="2198085"/>
          </a:xfrm>
        </p:spPr>
        <p:txBody>
          <a:bodyPr vert="horz" lIns="63467" tIns="63467" rIns="63467" bIns="63467" anchor="b"/>
          <a:lstStyle>
            <a:lvl1pPr algn="l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8" y="3928868"/>
            <a:ext cx="3069167" cy="3026833"/>
          </a:xfrm>
        </p:spPr>
        <p:txBody>
          <a:bodyPr lIns="88855" rIns="63467" bIns="63467" anchor="t"/>
          <a:lstStyle>
            <a:lvl1pPr marL="0" indent="0" algn="l">
              <a:spcBef>
                <a:spcPts val="347"/>
              </a:spcBef>
              <a:buFontTx/>
              <a:buNone/>
              <a:defRPr sz="18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8333" y="8828267"/>
            <a:ext cx="846667" cy="507118"/>
          </a:xfrm>
        </p:spPr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841379" y="1665996"/>
            <a:ext cx="6413500" cy="54610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4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3229" y="807861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34" tIns="63467" rIns="126934" bIns="63467" anchor="t" compatLnSpc="1"/>
          <a:lstStyle/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6085417" y="8638649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34" tIns="63467" rIns="126934" bIns="63467" anchor="t" compatLnSpc="1"/>
          <a:lstStyle/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7494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198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7500" y="1270003"/>
            <a:ext cx="2857500" cy="723856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270003"/>
            <a:ext cx="8360833" cy="72385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6252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0833" y="1905000"/>
            <a:ext cx="10905067" cy="2540000"/>
          </a:xfrm>
          <a:ln>
            <a:noFill/>
          </a:ln>
        </p:spPr>
        <p:txBody>
          <a:bodyPr vert="horz" tIns="0" rIns="25393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78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0833" y="4484079"/>
            <a:ext cx="10909300" cy="2434167"/>
          </a:xfrm>
        </p:spPr>
        <p:txBody>
          <a:bodyPr lIns="0" rIns="25393"/>
          <a:lstStyle>
            <a:lvl1pPr marL="0" marR="63479" indent="0" algn="r">
              <a:buNone/>
              <a:defRPr>
                <a:solidFill>
                  <a:schemeClr val="tx1"/>
                </a:solidFill>
              </a:defRPr>
            </a:lvl1pPr>
            <a:lvl2pPr marL="634795" indent="0" algn="ctr">
              <a:buNone/>
            </a:lvl2pPr>
            <a:lvl3pPr marL="1269592" indent="0" algn="ctr">
              <a:buNone/>
            </a:lvl3pPr>
            <a:lvl4pPr marL="1904389" indent="0" algn="ctr">
              <a:buNone/>
            </a:lvl4pPr>
            <a:lvl5pPr marL="2539187" indent="0" algn="ctr">
              <a:buNone/>
            </a:lvl5pPr>
            <a:lvl6pPr marL="3173986" indent="0" algn="ctr">
              <a:buNone/>
            </a:lvl6pPr>
            <a:lvl7pPr marL="3808783" indent="0" algn="ctr">
              <a:buNone/>
            </a:lvl7pPr>
            <a:lvl8pPr marL="4443579" indent="0" algn="ctr">
              <a:buNone/>
            </a:lvl8pPr>
            <a:lvl9pPr marL="5078375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3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3168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828800"/>
            <a:ext cx="10795000" cy="18923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78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3756478"/>
            <a:ext cx="10795000" cy="2096822"/>
          </a:xfrm>
        </p:spPr>
        <p:txBody>
          <a:bodyPr lIns="63479" rIns="63479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4839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71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 tIns="63479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2576733"/>
            <a:ext cx="5611372" cy="915767"/>
          </a:xfrm>
        </p:spPr>
        <p:txBody>
          <a:bodyPr lIns="63479" tIns="0" rIns="63479" bIns="0" anchor="ctr">
            <a:noAutofit/>
          </a:bodyPr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7" y="2582999"/>
            <a:ext cx="5613576" cy="909504"/>
          </a:xfrm>
        </p:spPr>
        <p:txBody>
          <a:bodyPr lIns="63479" tIns="0" rIns="63479" bIns="0" anchor="ctr"/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3492500"/>
            <a:ext cx="5611372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7" y="3492500"/>
            <a:ext cx="5613576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6103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535833" cy="1587500"/>
          </a:xfrm>
        </p:spPr>
        <p:txBody>
          <a:bodyPr vert="horz" tIns="63479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58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43EC71-BDF8-4EA4-92F7-B899BE058D35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C21139-82BD-4788-9723-B5F79E0DF8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865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714378"/>
            <a:ext cx="3810000" cy="161395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52500" y="2328333"/>
            <a:ext cx="3810000" cy="6350000"/>
          </a:xfrm>
        </p:spPr>
        <p:txBody>
          <a:bodyPr lIns="25393" rIns="25393"/>
          <a:lstStyle>
            <a:lvl1pPr marL="0" indent="0" algn="l">
              <a:buNone/>
              <a:defRPr sz="19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200"/>
            </a:lvl4pPr>
            <a:lvl5pPr indent="0" algn="l"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65347" y="2328333"/>
            <a:ext cx="7099653" cy="635000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300"/>
            </a:lvl3pPr>
            <a:lvl4pPr>
              <a:defRPr sz="28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346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396879" y="1538996"/>
            <a:ext cx="7302500" cy="5715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59" tIns="63479" rIns="126959" bIns="63479" rtlCol="0" anchor="ctr"/>
          <a:lstStyle/>
          <a:p>
            <a:pPr algn="ctr" defTabSz="1269592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1116853" y="7444124"/>
            <a:ext cx="215900" cy="21590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59" tIns="63479" rIns="126959" bIns="63479" rtlCol="0" anchor="ctr"/>
          <a:lstStyle/>
          <a:p>
            <a:pPr algn="ctr" defTabSz="1269592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7" y="1634723"/>
            <a:ext cx="3073400" cy="2198085"/>
          </a:xfrm>
        </p:spPr>
        <p:txBody>
          <a:bodyPr vert="horz" lIns="63479" tIns="63479" rIns="63479" bIns="63479" anchor="b"/>
          <a:lstStyle>
            <a:lvl1pPr algn="l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8" y="3928868"/>
            <a:ext cx="3069167" cy="3026833"/>
          </a:xfrm>
        </p:spPr>
        <p:txBody>
          <a:bodyPr lIns="88872" rIns="63479" bIns="63479" anchor="t"/>
          <a:lstStyle>
            <a:lvl1pPr marL="0" indent="0" algn="l">
              <a:spcBef>
                <a:spcPts val="347"/>
              </a:spcBef>
              <a:buFontTx/>
              <a:buNone/>
              <a:defRPr sz="18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8333" y="8828267"/>
            <a:ext cx="846667" cy="507118"/>
          </a:xfrm>
        </p:spPr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841379" y="1665996"/>
            <a:ext cx="6413500" cy="54610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4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3229" y="807861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59" tIns="63479" rIns="126959" bIns="63479" anchor="t" compatLnSpc="1"/>
          <a:lstStyle/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6085417" y="8638649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59" tIns="63479" rIns="126959" bIns="63479" anchor="t" compatLnSpc="1"/>
          <a:lstStyle/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1500342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123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7500" y="1270003"/>
            <a:ext cx="2857500" cy="723856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270003"/>
            <a:ext cx="8360833" cy="72385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95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0833" y="1905000"/>
            <a:ext cx="10905067" cy="2540000"/>
          </a:xfrm>
          <a:ln>
            <a:noFill/>
          </a:ln>
        </p:spPr>
        <p:txBody>
          <a:bodyPr vert="horz" tIns="0" rIns="2539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78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0833" y="4484078"/>
            <a:ext cx="10909300" cy="2434167"/>
          </a:xfrm>
        </p:spPr>
        <p:txBody>
          <a:bodyPr lIns="0" rIns="25398"/>
          <a:lstStyle>
            <a:lvl1pPr marL="0" marR="63496" indent="0" algn="r">
              <a:buNone/>
              <a:defRPr>
                <a:solidFill>
                  <a:schemeClr val="tx1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1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32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828800"/>
            <a:ext cx="10795000" cy="18923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78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3756478"/>
            <a:ext cx="10795000" cy="2096822"/>
          </a:xfrm>
        </p:spPr>
        <p:txBody>
          <a:bodyPr lIns="63496" rIns="63496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9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276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 tIns="63496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2576733"/>
            <a:ext cx="5611372" cy="915767"/>
          </a:xfrm>
        </p:spPr>
        <p:txBody>
          <a:bodyPr lIns="63496" tIns="0" rIns="63496" bIns="0" anchor="ctr">
            <a:noAutofit/>
          </a:bodyPr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5" y="2582997"/>
            <a:ext cx="5613576" cy="909504"/>
          </a:xfrm>
        </p:spPr>
        <p:txBody>
          <a:bodyPr lIns="63496" tIns="0" rIns="63496" bIns="0" anchor="ctr"/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3492500"/>
            <a:ext cx="5611372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3492500"/>
            <a:ext cx="5613576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63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 tIns="63458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2576733"/>
            <a:ext cx="5611372" cy="915767"/>
          </a:xfrm>
        </p:spPr>
        <p:txBody>
          <a:bodyPr lIns="63458" tIns="0" rIns="63458" bIns="0" anchor="ctr">
            <a:noAutofit/>
          </a:bodyPr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7" y="2582999"/>
            <a:ext cx="5613576" cy="909504"/>
          </a:xfrm>
        </p:spPr>
        <p:txBody>
          <a:bodyPr lIns="63458" tIns="0" rIns="63458" bIns="0" anchor="ctr"/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3492500"/>
            <a:ext cx="5611372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7" y="3492500"/>
            <a:ext cx="5613576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0A8DB9-C7A3-4AF9-8A09-78DC8D96F628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88A202-7FAE-47AB-A121-6F0E092E07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535833" cy="1587500"/>
          </a:xfrm>
        </p:spPr>
        <p:txBody>
          <a:bodyPr vert="horz" tIns="63496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342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5984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714378"/>
            <a:ext cx="3810000" cy="161395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52500" y="2328333"/>
            <a:ext cx="3810000" cy="6350000"/>
          </a:xfrm>
        </p:spPr>
        <p:txBody>
          <a:bodyPr lIns="25398" rIns="25398"/>
          <a:lstStyle>
            <a:lvl1pPr marL="0" indent="0" algn="l">
              <a:buNone/>
              <a:defRPr sz="19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200"/>
            </a:lvl4pPr>
            <a:lvl5pPr indent="0" algn="l"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65347" y="2328333"/>
            <a:ext cx="7099653" cy="635000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300"/>
            </a:lvl3pPr>
            <a:lvl4pPr>
              <a:defRPr sz="28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9324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396879" y="1538996"/>
            <a:ext cx="7302500" cy="5715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92" tIns="63496" rIns="126992" bIns="63496" rtlCol="0" anchor="ctr"/>
          <a:lstStyle/>
          <a:p>
            <a:pPr algn="ctr"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1116853" y="7444124"/>
            <a:ext cx="215900" cy="21590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92" tIns="63496" rIns="126992" bIns="63496" rtlCol="0" anchor="ctr"/>
          <a:lstStyle/>
          <a:p>
            <a:pPr algn="ctr"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7" y="1634717"/>
            <a:ext cx="3073400" cy="2198085"/>
          </a:xfrm>
        </p:spPr>
        <p:txBody>
          <a:bodyPr vert="horz" lIns="63496" tIns="63496" rIns="63496" bIns="63496" anchor="b"/>
          <a:lstStyle>
            <a:lvl1pPr algn="l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7" y="3928868"/>
            <a:ext cx="3069167" cy="3026833"/>
          </a:xfrm>
        </p:spPr>
        <p:txBody>
          <a:bodyPr lIns="88894" rIns="63496" bIns="63496" anchor="t"/>
          <a:lstStyle>
            <a:lvl1pPr marL="0" indent="0" algn="l">
              <a:spcBef>
                <a:spcPts val="347"/>
              </a:spcBef>
              <a:buFontTx/>
              <a:buNone/>
              <a:defRPr sz="18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8333" y="8828265"/>
            <a:ext cx="846667" cy="507118"/>
          </a:xfrm>
        </p:spPr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841379" y="1665996"/>
            <a:ext cx="6413500" cy="54610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4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3229" y="807861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6085417" y="8638647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6908577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4689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7500" y="1270002"/>
            <a:ext cx="2857500" cy="723856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270002"/>
            <a:ext cx="8360833" cy="72385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11/17/2016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75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535833" cy="1587500"/>
          </a:xfrm>
        </p:spPr>
        <p:txBody>
          <a:bodyPr vert="horz" tIns="6345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E7355-014A-4E98-A1CA-C0B1B1B4D319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572303-541A-4A67-93B8-A19CF0A2E27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3A5BC73-A9DF-4489-BBC2-693CCAB582DE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60F1EB-E8BE-4419-A369-240E2C9739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714378"/>
            <a:ext cx="3810000" cy="161395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52500" y="2328333"/>
            <a:ext cx="3810000" cy="6350000"/>
          </a:xfrm>
        </p:spPr>
        <p:txBody>
          <a:bodyPr lIns="25386" rIns="25386"/>
          <a:lstStyle>
            <a:lvl1pPr marL="0" indent="0" algn="l">
              <a:buNone/>
              <a:defRPr sz="19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200"/>
            </a:lvl4pPr>
            <a:lvl5pPr indent="0" algn="l"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65347" y="2328333"/>
            <a:ext cx="7099653" cy="635000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300"/>
            </a:lvl3pPr>
            <a:lvl4pPr>
              <a:defRPr sz="28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3501D3-D77C-48E7-9515-0DD98AF00B64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AF260E-0766-4AB4-B9DC-CB6236DECE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396879" y="1538996"/>
            <a:ext cx="7302500" cy="5715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17" tIns="63458" rIns="126917" bIns="6345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1116853" y="7444124"/>
            <a:ext cx="215900" cy="21590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17" tIns="63458" rIns="126917" bIns="63458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7" y="1634730"/>
            <a:ext cx="3073400" cy="2198085"/>
          </a:xfrm>
        </p:spPr>
        <p:txBody>
          <a:bodyPr vert="horz" lIns="63458" tIns="63458" rIns="63458" bIns="63458" anchor="b"/>
          <a:lstStyle>
            <a:lvl1pPr algn="l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8" y="3928868"/>
            <a:ext cx="3069167" cy="3026833"/>
          </a:xfrm>
        </p:spPr>
        <p:txBody>
          <a:bodyPr lIns="88844" rIns="63458" bIns="63458" anchor="t"/>
          <a:lstStyle>
            <a:lvl1pPr marL="0" indent="0" algn="l">
              <a:spcBef>
                <a:spcPts val="347"/>
              </a:spcBef>
              <a:buFontTx/>
              <a:buNone/>
              <a:defRPr sz="18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B4BD28-457C-466F-B90C-9136FC4FE136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8333" y="8828267"/>
            <a:ext cx="846667" cy="507118"/>
          </a:xfrm>
        </p:spPr>
        <p:txBody>
          <a:bodyPr/>
          <a:lstStyle/>
          <a:p>
            <a:pPr>
              <a:defRPr/>
            </a:pPr>
            <a:fld id="{CE952397-0415-4381-9EE8-94020927BE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841379" y="1665996"/>
            <a:ext cx="6413500" cy="54610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4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3229" y="807861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6085417" y="8638649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3229" y="-992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085417" y="-9919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  <a:prstGeom prst="rect">
            <a:avLst/>
          </a:prstGeom>
        </p:spPr>
        <p:txBody>
          <a:bodyPr vert="horz" lIns="0" tIns="63458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688167"/>
            <a:ext cx="11430000" cy="6096000"/>
          </a:xfrm>
          <a:prstGeom prst="rect">
            <a:avLst/>
          </a:prstGeom>
        </p:spPr>
        <p:txBody>
          <a:bodyPr vert="horz" lIns="126917" tIns="63458" rIns="126917" bIns="63458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35000" y="8828267"/>
            <a:ext cx="2963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8C2EEB3D-DE10-4769-899E-FD46F6F19C20}" type="datetimeFigureOut">
              <a:rPr lang="en-US" smtClean="0"/>
              <a:pPr>
                <a:defRPr/>
              </a:pPr>
              <a:t>11/17/2016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704168" y="8828267"/>
            <a:ext cx="4656667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006667" y="8828267"/>
            <a:ext cx="1058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2158C767-C23B-4C76-A2D5-F1E5C2109E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6411" y="281122"/>
            <a:ext cx="12750761" cy="901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6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80752" indent="-380752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88431" indent="-342679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185" indent="-342679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649944" indent="-291916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698" indent="-291916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458" indent="-291916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665292" indent="-25383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46048" indent="-253834" algn="l" rtl="0" eaLnBrk="1" latinLnBrk="0" hangingPunct="1">
        <a:spcBef>
          <a:spcPct val="20000"/>
        </a:spcBef>
        <a:buClr>
          <a:schemeClr val="tx2"/>
        </a:buClr>
        <a:buChar char="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426806" indent="-25383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5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1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83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29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75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21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67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>
            <a:extLst/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9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17" tIns="63458" rIns="126917" bIns="63458" anchor="t" compatLnSpc="1"/>
          <a:lstStyle>
            <a:extLst/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17" tIns="63458" rIns="126917" bIns="63458" anchor="ctr" compatLnSpc="1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17" tIns="63458" rIns="126917" bIns="63458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3"/>
            <a:ext cx="11430000" cy="6286060"/>
          </a:xfrm>
          <a:prstGeom prst="rect">
            <a:avLst/>
          </a:prstGeom>
        </p:spPr>
        <p:txBody>
          <a:bodyPr vert="horz" lIns="126917" tIns="63458" rIns="126917" bIns="63458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17" tIns="63458" rIns="126917" bIns="63458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C2EEB3D-DE10-4769-899E-FD46F6F19C20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11/17/2016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46" y="8899924"/>
            <a:ext cx="3264835" cy="507118"/>
          </a:xfrm>
          <a:prstGeom prst="rect">
            <a:avLst/>
          </a:prstGeom>
        </p:spPr>
        <p:txBody>
          <a:bodyPr vert="horz" lIns="126917" tIns="63458" rIns="126917" bIns="63458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4"/>
            <a:ext cx="508000" cy="507118"/>
          </a:xfrm>
          <a:prstGeom prst="rect">
            <a:avLst/>
          </a:prstGeom>
        </p:spPr>
        <p:txBody>
          <a:bodyPr vert="horz" lIns="126917" tIns="63458" rIns="126917" bIns="63458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158C767-C23B-4C76-A2D5-F1E5C2109E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5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676" indent="-355372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046" indent="-317296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036" indent="-317296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6486" indent="-317296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780" indent="-317296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1075" indent="-317296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8375" indent="-317296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5673" indent="-317296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2971" indent="-317296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59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1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37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83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29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756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21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67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3229" y="-992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34" tIns="63467" rIns="126934" bIns="63467" anchor="t" compatLnSpc="1"/>
          <a:lstStyle/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085417" y="-9919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34" tIns="63467" rIns="126934" bIns="63467" anchor="t" compatLnSpc="1"/>
          <a:lstStyle/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  <a:prstGeom prst="rect">
            <a:avLst/>
          </a:prstGeom>
        </p:spPr>
        <p:txBody>
          <a:bodyPr vert="horz" lIns="0" tIns="63467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688167"/>
            <a:ext cx="11430000" cy="6096000"/>
          </a:xfrm>
          <a:prstGeom prst="rect">
            <a:avLst/>
          </a:prstGeom>
        </p:spPr>
        <p:txBody>
          <a:bodyPr vert="horz" lIns="126934" tIns="63467" rIns="126934" bIns="63467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35000" y="8828267"/>
            <a:ext cx="2963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347" fontAlgn="auto">
                <a:spcBef>
                  <a:spcPts val="0"/>
                </a:spcBef>
                <a:spcAft>
                  <a:spcPts val="0"/>
                </a:spcAft>
              </a:pPr>
              <a:t>11/17/2016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704168" y="8828267"/>
            <a:ext cx="4656667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006667" y="8828267"/>
            <a:ext cx="1058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347" fontAlgn="auto">
              <a:spcBef>
                <a:spcPts val="0"/>
              </a:spcBef>
              <a:spcAft>
                <a:spcPts val="0"/>
              </a:spcAft>
            </a:pPr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347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6411" y="281122"/>
            <a:ext cx="12750761" cy="901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347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347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8148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6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80802" indent="-380802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88545" indent="-342723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347" indent="-342723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650155" indent="-291954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30959" indent="-291954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766" indent="-291954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665634" indent="-253867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46438" indent="-253867" algn="l" rtl="0" eaLnBrk="1" latinLnBrk="0" hangingPunct="1">
        <a:spcBef>
          <a:spcPct val="20000"/>
        </a:spcBef>
        <a:buClr>
          <a:schemeClr val="tx2"/>
        </a:buClr>
        <a:buChar char="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427245" indent="-253867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67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34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02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3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80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27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3229" y="-992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59" tIns="63479" rIns="126959" bIns="63479" anchor="t" compatLnSpc="1"/>
          <a:lstStyle/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085417" y="-9919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59" tIns="63479" rIns="126959" bIns="63479" anchor="t" compatLnSpc="1"/>
          <a:lstStyle/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  <a:prstGeom prst="rect">
            <a:avLst/>
          </a:prstGeom>
        </p:spPr>
        <p:txBody>
          <a:bodyPr vert="horz" lIns="0" tIns="63479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688167"/>
            <a:ext cx="11430000" cy="6096000"/>
          </a:xfrm>
          <a:prstGeom prst="rect">
            <a:avLst/>
          </a:prstGeom>
        </p:spPr>
        <p:txBody>
          <a:bodyPr vert="horz" lIns="126959" tIns="63479" rIns="126959" bIns="63479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35000" y="8828267"/>
            <a:ext cx="2963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592" fontAlgn="auto">
                <a:spcBef>
                  <a:spcPts val="0"/>
                </a:spcBef>
                <a:spcAft>
                  <a:spcPts val="0"/>
                </a:spcAft>
              </a:pPr>
              <a:t>11/17/2016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704168" y="8828267"/>
            <a:ext cx="4656667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006667" y="8828267"/>
            <a:ext cx="1058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592" fontAlgn="auto">
              <a:spcBef>
                <a:spcPts val="0"/>
              </a:spcBef>
              <a:spcAft>
                <a:spcPts val="0"/>
              </a:spcAft>
            </a:pPr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592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6411" y="281122"/>
            <a:ext cx="12750761" cy="901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592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592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551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6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80877" indent="-380877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88715" indent="-342789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592" indent="-342789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650472" indent="-292008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348" indent="-292008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412229" indent="-292008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146" indent="-253917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47024" indent="-253917" algn="l" rtl="0" eaLnBrk="1" latinLnBrk="0" hangingPunct="1">
        <a:spcBef>
          <a:spcPct val="20000"/>
        </a:spcBef>
        <a:buClr>
          <a:schemeClr val="tx2"/>
        </a:buClr>
        <a:buChar char="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427903" indent="-253917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7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5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3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18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39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8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357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83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3229" y="-9922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085417" y="-9921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  <a:prstGeom prst="rect">
            <a:avLst/>
          </a:prstGeom>
        </p:spPr>
        <p:txBody>
          <a:bodyPr vert="horz" lIns="0" tIns="63496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688167"/>
            <a:ext cx="11430000" cy="609600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35000" y="8828265"/>
            <a:ext cx="2963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t>11/17/2016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704167" y="8828265"/>
            <a:ext cx="4656667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006667" y="8828265"/>
            <a:ext cx="1058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6412" y="281122"/>
            <a:ext cx="12750761" cy="901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09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6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80976" indent="-38097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88943" indent="-34287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indent="-34287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650894" indent="-29208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70" indent="-29208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412846" indent="-29208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829" indent="-25398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47805" indent="-253984" algn="l" rtl="0" eaLnBrk="1" latinLnBrk="0" hangingPunct="1">
        <a:spcBef>
          <a:spcPct val="20000"/>
        </a:spcBef>
        <a:buClr>
          <a:schemeClr val="tx2"/>
        </a:buClr>
        <a:buChar char="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428781" indent="-25398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Android: Intents</a:t>
            </a:r>
            <a:endParaRPr lang="en-US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000" y="8115300"/>
            <a:ext cx="7620000" cy="840400"/>
          </a:xfrm>
          <a:prstGeom prst="rect">
            <a:avLst/>
          </a:prstGeom>
          <a:noFill/>
        </p:spPr>
        <p:txBody>
          <a:bodyPr wrap="square" lIns="91384" tIns="45694" rIns="91384" bIns="45694" rtlCol="0">
            <a:spAutoFit/>
          </a:bodyPr>
          <a:lstStyle/>
          <a:p>
            <a:r>
              <a:rPr lang="en-US" sz="49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Daw Thet Su Hlaing</a:t>
            </a:r>
            <a:endParaRPr lang="en-US" sz="49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11667"/>
            <a:ext cx="11430000" cy="15875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35000" y="2222500"/>
            <a:ext cx="11430000" cy="6561667"/>
          </a:xfrm>
        </p:spPr>
        <p:txBody>
          <a:bodyPr>
            <a:normAutofit/>
          </a:bodyPr>
          <a:lstStyle/>
          <a:p>
            <a:r>
              <a:rPr lang="en-US" dirty="0"/>
              <a:t>do not name a target and the field for the component name is left </a:t>
            </a:r>
            <a:r>
              <a:rPr lang="en-US" dirty="0" smtClean="0"/>
              <a:t>blank.</a:t>
            </a:r>
          </a:p>
          <a:p>
            <a:r>
              <a:rPr lang="en-US" dirty="0"/>
              <a:t>Implicit intents are often used to activate components in other applications. </a:t>
            </a:r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example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 descr="C:\Users\ThetSu\Downloads\lin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8" y="5600700"/>
            <a:ext cx="1122121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13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3466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7" y="-266700"/>
            <a:ext cx="11430000" cy="158750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Intents</a:t>
            </a:r>
            <a:endParaRPr lang="en-US" sz="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 descr="C:\Users\ThetSu\Downloads\i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1340494"/>
            <a:ext cx="9677400" cy="814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37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7" y="-266700"/>
            <a:ext cx="11430000" cy="158750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Intents</a:t>
            </a:r>
            <a:endParaRPr lang="en-US" sz="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ThetSu\Downloads\i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9" y="1340483"/>
            <a:ext cx="9900307" cy="81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5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7" y="50800"/>
            <a:ext cx="11430000" cy="1587500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Times New Roman" pitchFamily="18" charset="0"/>
                <a:cs typeface="Times New Roman" pitchFamily="18" charset="0"/>
              </a:rPr>
              <a:t>Intents</a:t>
            </a:r>
            <a:endParaRPr lang="en-US" sz="5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C:\Users\ThetSu\Downloads\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" y="2019300"/>
            <a:ext cx="12644621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2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11667"/>
            <a:ext cx="11430000" cy="15875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C:\Users\ThetSu\Downloads\lin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2" y="2019300"/>
            <a:ext cx="12181504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9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11667"/>
            <a:ext cx="11430000" cy="158750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4617B"/>
                </a:solidFill>
                <a:latin typeface="Times New Roman" pitchFamily="18" charset="0"/>
                <a:cs typeface="Times New Roman" pitchFamily="18" charset="0"/>
              </a:rPr>
              <a:t>Intents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2222500"/>
            <a:ext cx="11430000" cy="6561667"/>
          </a:xfrm>
        </p:spPr>
        <p:txBody>
          <a:bodyPr>
            <a:normAutofit/>
          </a:bodyPr>
          <a:lstStyle/>
          <a:p>
            <a:r>
              <a:rPr lang="en-US" dirty="0"/>
              <a:t>designate the target component by its name and they are typically used for application-internal messages - such as an activity starting a subordinate service or launching a sister activity. </a:t>
            </a:r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For example</a:t>
            </a: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22" name="Picture 2" descr="C:\Users\ThetSu\Downloads\lint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11" y="5524500"/>
            <a:ext cx="12510189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41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211667"/>
            <a:ext cx="11430000" cy="1587500"/>
          </a:xfrm>
        </p:spPr>
        <p:txBody>
          <a:bodyPr/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Intents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 descr="C:\Users\ThetSu\Downloads\lin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836127"/>
            <a:ext cx="9701348" cy="73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91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322</TotalTime>
  <Words>76</Words>
  <Application>Microsoft Office PowerPoint</Application>
  <PresentationFormat>Custom</PresentationFormat>
  <Paragraphs>14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Flow</vt:lpstr>
      <vt:lpstr>Concourse</vt:lpstr>
      <vt:lpstr>1_Flow</vt:lpstr>
      <vt:lpstr>2_Flow</vt:lpstr>
      <vt:lpstr>3_Flow</vt:lpstr>
      <vt:lpstr>Android: Intents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Intents</vt:lpstr>
      <vt:lpstr>Intents</vt:lpstr>
      <vt:lpstr>Intents</vt:lpstr>
      <vt:lpstr>Intents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Intents</vt:lpstr>
      <vt:lpstr>Intents</vt:lpstr>
      <vt:lpstr>Intents</vt:lpstr>
      <vt:lpstr>PowerPoint Presentation</vt:lpstr>
    </vt:vector>
  </TitlesOfParts>
  <Company>Meiktila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ThetSu</cp:lastModifiedBy>
  <cp:revision>9</cp:revision>
  <dcterms:created xsi:type="dcterms:W3CDTF">2013-05-19T16:04:39Z</dcterms:created>
  <dcterms:modified xsi:type="dcterms:W3CDTF">2016-11-17T02:21:44Z</dcterms:modified>
</cp:coreProperties>
</file>